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65" r:id="rId2"/>
    <p:sldId id="257" r:id="rId3"/>
    <p:sldId id="262" r:id="rId4"/>
    <p:sldId id="269" r:id="rId5"/>
    <p:sldId id="273" r:id="rId6"/>
    <p:sldId id="258" r:id="rId7"/>
    <p:sldId id="271" r:id="rId8"/>
    <p:sldId id="272" r:id="rId9"/>
    <p:sldId id="270" r:id="rId10"/>
    <p:sldId id="266" r:id="rId11"/>
    <p:sldId id="261" r:id="rId12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6D75DC4B-9C44-4384-B5A8-B0313D24A67D}" type="datetimeFigureOut">
              <a:rPr lang="de-CH" smtClean="0"/>
              <a:t>05.02.2021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1" y="4776788"/>
            <a:ext cx="5438775" cy="3908425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33CB0458-7826-470B-BC3E-9BA5416B827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7972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96E072-BB9B-4136-BE40-733027F974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3375CA4-5AC2-457B-BAB2-0BB5CA06CD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5293DF-3088-4C75-AAA3-F1C69514F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3D75-85A9-4F3F-95D2-2F3207C25955}" type="datetime1">
              <a:rPr lang="de-CH" smtClean="0"/>
              <a:t>05.02.2021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FC469A-912C-4697-B4F2-33BDEEB0D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4D9AD3-A8EC-4B99-9A98-85F7D1E83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562B-6A50-4BD0-A68B-D2549BCA7E3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8087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0BA6D5-0254-44C6-BD6A-DD9967C2E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8F06C22-BBAC-41CA-AB61-593E4BE61F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D84C38-FD9A-4C9B-97A1-D5413AFCC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870D3-80A8-488A-9A0B-FCAF2EF9B2F7}" type="datetime1">
              <a:rPr lang="de-CH" smtClean="0"/>
              <a:t>05.02.2021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88AF80B-FCD2-4549-A976-162929EA4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4593E9-A095-4907-B12A-3D83C7DBC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562B-6A50-4BD0-A68B-D2549BCA7E3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44681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919D766-81BF-4EB6-BA11-F49A5E3E35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5ECE16-AD9B-4EF1-9F40-4390BF3E9C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761DFF-7495-4B85-9BEC-C8A5B4B8A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70CF7-2370-401A-BBD5-795600B48084}" type="datetime1">
              <a:rPr lang="de-CH" smtClean="0"/>
              <a:t>05.02.2021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1FC2B4-C8F8-41AF-9EF3-9C00CDC96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71E7E27-2A26-4A64-9686-613315E6C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562B-6A50-4BD0-A68B-D2549BCA7E3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041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8F9E19-4AE6-4E1B-ADEE-936B94893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FE7F01-C858-4897-BF9F-B6A520ECA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A30D06-BFF7-465F-A43A-0F7084B95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DDC2-E0F0-48F6-80A0-DD8489A7A789}" type="datetime1">
              <a:rPr lang="de-CH" smtClean="0"/>
              <a:t>05.02.2021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1056DF2-6C10-4137-8091-A9D4CE358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AFA572-A0DE-438C-9543-5059A4910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562B-6A50-4BD0-A68B-D2549BCA7E3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93726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0E0C29-D876-4F41-B014-59D2B85E6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86BE2EC-2B65-4981-9AD4-08820B779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A93F5E-8ECB-42FB-954C-48797B5BE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C584D-BC2C-4A36-AB63-ABB160E95C38}" type="datetime1">
              <a:rPr lang="de-CH" smtClean="0"/>
              <a:t>05.02.2021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AD6C1C-9E3B-45D5-8515-7FD5853BB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07C7AC-3AEE-4EB2-8F56-8523B587F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562B-6A50-4BD0-A68B-D2549BCA7E3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9012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496C60-05EC-4C33-9384-FBC8347A3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6C97074-B869-4C72-8E71-282C674BFF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B1F9F87-C37E-4FF5-99C4-D5446B266C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AD6C297-D16B-4008-BE7F-001805ECB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5656-CEB9-4893-872A-E4FAC38A40B3}" type="datetime1">
              <a:rPr lang="de-CH" smtClean="0"/>
              <a:t>05.02.2021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CB3D39-EB04-4D73-A878-6D0A8BAD5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092A871-4E2F-4BF7-8B11-07EDE54D1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562B-6A50-4BD0-A68B-D2549BCA7E3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35986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9AE9E8-5465-4980-89F6-E0CBE3ADF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5F4E4FA-A9EC-48A9-B59F-43BB2359F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F840179-ED3E-4DCC-8C5E-67B61B4AE2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FFF6CDA-77E2-46D8-931E-8560BAAAB3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051FA76-5D81-4C1E-B20B-36AA6CAB87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B817FF1-6238-4F34-A627-CEACE7F1A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D60A1-B3E9-4CFC-90CA-E09CC4011CF8}" type="datetime1">
              <a:rPr lang="de-CH" smtClean="0"/>
              <a:t>05.02.2021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94AEBBE-4018-4D0C-8282-5C49F2FD8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3CB1672-AE78-4907-B14C-E5D0E4DB0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562B-6A50-4BD0-A68B-D2549BCA7E3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77853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47FE1D-BAF3-42D2-AB3A-1B1AD2034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E753FB4-2C62-46E4-8E41-887FFB392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FD527-C4FB-43AD-B007-3A7BDCDD1530}" type="datetime1">
              <a:rPr lang="de-CH" smtClean="0"/>
              <a:t>05.02.2021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382223E-B89A-4014-A3EC-9D9E4EDC6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7981AFF-FCF6-4214-97B8-F467C20E4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562B-6A50-4BD0-A68B-D2549BCA7E3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50256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1176BF8-F401-4566-8CD1-D62C10FA6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58180-23D1-420A-945E-269488236B98}" type="datetime1">
              <a:rPr lang="de-CH" smtClean="0"/>
              <a:t>05.02.2021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75C013A-2CC3-498D-AE45-564F6B517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772B659-7523-4A9D-9146-46824C628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562B-6A50-4BD0-A68B-D2549BCA7E3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38967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ACC11B-03CF-4E96-B699-99A40BAE4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AF099E-6439-4411-9B96-524BB0428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639E7F8-2352-49FF-A8A0-DBED232FD0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C3F0CCA-861A-45EC-B868-3A694A316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34A02-7662-4A5B-93B3-E3ABE2390E91}" type="datetime1">
              <a:rPr lang="de-CH" smtClean="0"/>
              <a:t>05.02.2021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B32BD2-3B23-4F3E-BC1C-E92DFAB0E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F9BB0AC-C8E6-421A-97E5-B3060E42B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562B-6A50-4BD0-A68B-D2549BCA7E3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98293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C2F9B4-52AB-481B-BFB7-6BE05AEC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184783A-F8A5-43CF-B33B-9D3A9F0129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DC3C2E3-FE65-48BA-AA7B-EDF3CFE434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8F05362-3D1C-45CE-8495-91AFDE798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A6F81-04DC-4707-AD27-6E72D678B7B6}" type="datetime1">
              <a:rPr lang="de-CH" smtClean="0"/>
              <a:t>05.02.2021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05CB3EC-FD78-4110-9CC6-29B2B15D9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D4E15F-C74F-4216-9E89-54D368061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562B-6A50-4BD0-A68B-D2549BCA7E3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9821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1A11085-23F1-4F0D-93EC-053FC2589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5D294DF-6A4E-4D9C-BDAB-EEB42A94FD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45CD2A0-6A27-41C7-AF5A-7AA6AF91AF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D3377-D9CB-4E05-8C36-A73F223BDCA6}" type="datetime1">
              <a:rPr lang="de-CH" smtClean="0"/>
              <a:t>05.02.2021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9A880FB-7F84-4441-A1E9-74E9694B7E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8991EB-8FDE-4892-A4CF-C34769B535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5562B-6A50-4BD0-A68B-D2549BCA7E3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6554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74BC4D44-A81A-4123-8F42-9BF1F42B0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562B-6A50-4BD0-A68B-D2549BCA7E3B}" type="slidenum">
              <a:rPr lang="de-CH" smtClean="0"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09292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F29767C-2DD0-482B-B3A4-1522C9DD6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640" y="2048951"/>
            <a:ext cx="3847515" cy="2760098"/>
          </a:xfrm>
        </p:spPr>
        <p:txBody>
          <a:bodyPr>
            <a:normAutofit/>
          </a:bodyPr>
          <a:lstStyle/>
          <a:p>
            <a:r>
              <a:rPr lang="de-CH" dirty="0">
                <a:solidFill>
                  <a:srgbClr val="FFFFFF"/>
                </a:solidFill>
              </a:rPr>
              <a:t>Einige Impulse, Ideen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A77E10C-0417-4691-851D-5B92C88ED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562B-6A50-4BD0-A68B-D2549BCA7E3B}" type="slidenum">
              <a:rPr lang="de-CH" sz="2000" smtClean="0"/>
              <a:t>10</a:t>
            </a:fld>
            <a:endParaRPr lang="de-CH" sz="2000" dirty="0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0D4F30C0-02EA-4BE0-B3AF-8FB1CA72328A}"/>
              </a:ext>
            </a:extLst>
          </p:cNvPr>
          <p:cNvSpPr txBox="1">
            <a:spLocks/>
          </p:cNvSpPr>
          <p:nvPr/>
        </p:nvSpPr>
        <p:spPr>
          <a:xfrm>
            <a:off x="5848350" y="0"/>
            <a:ext cx="5762009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e-CH" sz="3200" dirty="0">
                <a:solidFill>
                  <a:srgbClr val="000000"/>
                </a:solidFill>
              </a:rPr>
              <a:t>Herausfinden (Gebet, Gespräch, ..) wo Veränderung nötig ist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e-CH" sz="3200" dirty="0">
                <a:solidFill>
                  <a:srgbClr val="000000"/>
                </a:solidFill>
              </a:rPr>
              <a:t>Herausfinden, was dir hilft (auch von anderen lernen)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e-CH" sz="3200" dirty="0">
                <a:solidFill>
                  <a:srgbClr val="000000"/>
                </a:solidFill>
              </a:rPr>
              <a:t>Aufschreiben, </a:t>
            </a:r>
            <a:r>
              <a:rPr lang="de-CH" sz="3200" dirty="0" err="1">
                <a:solidFill>
                  <a:srgbClr val="000000"/>
                </a:solidFill>
              </a:rPr>
              <a:t>evt.</a:t>
            </a:r>
            <a:r>
              <a:rPr lang="de-CH" sz="3200" dirty="0">
                <a:solidFill>
                  <a:srgbClr val="000000"/>
                </a:solidFill>
              </a:rPr>
              <a:t> in Wohnung aufhängen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e-CH" sz="3200" dirty="0">
                <a:solidFill>
                  <a:srgbClr val="000000"/>
                </a:solidFill>
              </a:rPr>
              <a:t>Bibelverse meditieren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e-CH" sz="3200" dirty="0">
                <a:solidFill>
                  <a:srgbClr val="000000"/>
                </a:solidFill>
              </a:rPr>
              <a:t>Zeit für Gebet und Ausrichtung finden (Wann? Wo?)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e-CH" sz="3200" dirty="0">
                <a:solidFill>
                  <a:srgbClr val="000000"/>
                </a:solidFill>
              </a:rPr>
              <a:t>Den ersten Schritt tun!</a:t>
            </a:r>
          </a:p>
        </p:txBody>
      </p:sp>
    </p:spTree>
    <p:extLst>
      <p:ext uri="{BB962C8B-B14F-4D97-AF65-F5344CB8AC3E}">
        <p14:creationId xmlns:p14="http://schemas.microsoft.com/office/powerpoint/2010/main" val="2528479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F29767C-2DD0-482B-B3A4-1522C9DD6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de-CH" dirty="0">
                <a:solidFill>
                  <a:srgbClr val="FFFFFF"/>
                </a:solidFill>
              </a:rPr>
              <a:t>Fragen zur Vertiefung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DB08B8-838B-4AD1-8F0C-B4330A743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8265" y="98474"/>
            <a:ext cx="6386732" cy="6759526"/>
          </a:xfrm>
        </p:spPr>
        <p:txBody>
          <a:bodyPr anchor="ctr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e-CH" sz="3200" dirty="0">
                <a:solidFill>
                  <a:srgbClr val="000000"/>
                </a:solidFill>
              </a:rPr>
              <a:t>In welchen Bereichen deines Lebens ist bzw. wäre eine Veränderung nötig? </a:t>
            </a:r>
          </a:p>
          <a:p>
            <a:pPr marL="514350" indent="-514350">
              <a:buFont typeface="+mj-lt"/>
              <a:buAutoNum type="arabicPeriod"/>
            </a:pPr>
            <a:r>
              <a:rPr lang="de-CH" sz="3200" dirty="0">
                <a:solidFill>
                  <a:srgbClr val="000000"/>
                </a:solidFill>
              </a:rPr>
              <a:t>Wie kannst du Zeit für Gott, Zeit für Ausrichtung finden? Was müsstest du dafür ändern?</a:t>
            </a:r>
          </a:p>
          <a:p>
            <a:pPr marL="514350" indent="-514350">
              <a:buFont typeface="+mj-lt"/>
              <a:buAutoNum type="arabicPeriod"/>
            </a:pPr>
            <a:r>
              <a:rPr lang="de-CH" sz="3200" dirty="0">
                <a:solidFill>
                  <a:srgbClr val="000000"/>
                </a:solidFill>
              </a:rPr>
              <a:t>Was hilft dir, damit du vorwärts kommst im (Glaubens-)Leben bzw. in diesem Lebensbereich?</a:t>
            </a:r>
          </a:p>
          <a:p>
            <a:pPr marL="514350" indent="-514350">
              <a:buFont typeface="+mj-lt"/>
              <a:buAutoNum type="arabicPeriod"/>
            </a:pPr>
            <a:r>
              <a:rPr lang="de-CH" sz="3200" dirty="0">
                <a:solidFill>
                  <a:srgbClr val="000000"/>
                </a:solidFill>
              </a:rPr>
              <a:t>Welche biblisch-göttlichen Wahrheiten helfen dir? </a:t>
            </a:r>
          </a:p>
          <a:p>
            <a:pPr marL="514350" indent="-514350">
              <a:buFont typeface="+mj-lt"/>
              <a:buAutoNum type="arabicPeriod"/>
            </a:pPr>
            <a:r>
              <a:rPr lang="de-CH" sz="3200" dirty="0">
                <a:solidFill>
                  <a:srgbClr val="000000"/>
                </a:solidFill>
              </a:rPr>
              <a:t>Was sind die nächsten Schritte, welche du tun willst?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6568528-4C37-4930-A1AB-943218FD9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562B-6A50-4BD0-A68B-D2549BCA7E3B}" type="slidenum">
              <a:rPr lang="de-CH" smtClean="0"/>
              <a:t>11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8438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78C091F-E3A8-4C87-B377-157627116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3403" y="2212478"/>
            <a:ext cx="6105194" cy="2120375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de-CH" sz="6000" dirty="0">
                <a:solidFill>
                  <a:srgbClr val="FFFFFF"/>
                </a:solidFill>
              </a:rPr>
              <a:t>Richte deine </a:t>
            </a:r>
            <a:r>
              <a:rPr lang="de-CH" sz="6000" b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Gedanken</a:t>
            </a:r>
            <a:r>
              <a:rPr lang="de-CH" sz="6000" dirty="0">
                <a:solidFill>
                  <a:srgbClr val="FFFFFF"/>
                </a:solidFill>
              </a:rPr>
              <a:t> auf </a:t>
            </a:r>
            <a:r>
              <a:rPr lang="de-CH" sz="6000">
                <a:solidFill>
                  <a:srgbClr val="FFFFFF"/>
                </a:solidFill>
              </a:rPr>
              <a:t>Gottes Wahrheiten</a:t>
            </a:r>
            <a:endParaRPr lang="en-US" sz="6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5CDDC4B-AAD5-4D76-BC5B-4CAFFA5D8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562B-6A50-4BD0-A68B-D2549BCA7E3B}" type="slidenum">
              <a:rPr lang="de-CH" sz="2000" smtClean="0"/>
              <a:t>2</a:t>
            </a:fld>
            <a:endParaRPr lang="de-CH" sz="2000" dirty="0"/>
          </a:p>
        </p:txBody>
      </p:sp>
    </p:spTree>
    <p:extLst>
      <p:ext uri="{BB962C8B-B14F-4D97-AF65-F5344CB8AC3E}">
        <p14:creationId xmlns:p14="http://schemas.microsoft.com/office/powerpoint/2010/main" val="4097155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78C091F-E3A8-4C87-B377-157627116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7697" y="1913207"/>
            <a:ext cx="6105194" cy="400929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de-CH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…</a:t>
            </a:r>
            <a:r>
              <a:rPr lang="de-CH" sz="49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trinkt euch keinen Rausch an, denn übermäßiger Weingenuss führt zu zügellosem Verhalten. </a:t>
            </a:r>
            <a:r>
              <a:rPr lang="de-CH" sz="4900" b="1" i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Lasst euch vielmehr vom Geist ´Gottes` erfüllen</a:t>
            </a:r>
            <a:r>
              <a:rPr lang="de-CH" sz="49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. </a:t>
            </a:r>
            <a:br>
              <a:rPr lang="de-CH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de-CH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Eph</a:t>
            </a:r>
            <a:r>
              <a:rPr lang="de-CH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5.18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A02BCD5-B268-4371-B190-2F4CD8441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562B-6A50-4BD0-A68B-D2549BCA7E3B}" type="slidenum">
              <a:rPr lang="de-CH" sz="2000" smtClean="0"/>
              <a:t>3</a:t>
            </a:fld>
            <a:endParaRPr lang="de-CH" sz="2000" dirty="0"/>
          </a:p>
        </p:txBody>
      </p:sp>
    </p:spTree>
    <p:extLst>
      <p:ext uri="{BB962C8B-B14F-4D97-AF65-F5344CB8AC3E}">
        <p14:creationId xmlns:p14="http://schemas.microsoft.com/office/powerpoint/2010/main" val="393617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78C091F-E3A8-4C87-B377-157627116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3403" y="1716258"/>
            <a:ext cx="6105194" cy="320743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de-CH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Womit du dich beschäftigst, bestimmt dein Denken und Leben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A02BCD5-B268-4371-B190-2F4CD8441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562B-6A50-4BD0-A68B-D2549BCA7E3B}" type="slidenum">
              <a:rPr lang="de-CH" sz="2000" smtClean="0"/>
              <a:t>4</a:t>
            </a:fld>
            <a:endParaRPr lang="de-CH" sz="2000" dirty="0"/>
          </a:p>
        </p:txBody>
      </p:sp>
    </p:spTree>
    <p:extLst>
      <p:ext uri="{BB962C8B-B14F-4D97-AF65-F5344CB8AC3E}">
        <p14:creationId xmlns:p14="http://schemas.microsoft.com/office/powerpoint/2010/main" val="849155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78C091F-E3A8-4C87-B377-157627116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2383" y="1758462"/>
            <a:ext cx="6105194" cy="358726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de-CH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Beschäftige dich mit göttlichen Wahrheiten – und du wirst </a:t>
            </a:r>
            <a:r>
              <a:rPr lang="de-CH" sz="6000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göttliche Resultate erzielen</a:t>
            </a:r>
            <a:endParaRPr lang="en-US" sz="4000" b="1" kern="1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A02BCD5-B268-4371-B190-2F4CD8441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562B-6A50-4BD0-A68B-D2549BCA7E3B}" type="slidenum">
              <a:rPr lang="de-CH" sz="2000" smtClean="0"/>
              <a:t>5</a:t>
            </a:fld>
            <a:endParaRPr lang="de-CH" sz="2000" dirty="0"/>
          </a:p>
        </p:txBody>
      </p:sp>
    </p:spTree>
    <p:extLst>
      <p:ext uri="{BB962C8B-B14F-4D97-AF65-F5344CB8AC3E}">
        <p14:creationId xmlns:p14="http://schemas.microsoft.com/office/powerpoint/2010/main" val="2144888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F29767C-2DD0-482B-B3A4-1522C9DD6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09" y="2046873"/>
            <a:ext cx="3669161" cy="2760098"/>
          </a:xfrm>
        </p:spPr>
        <p:txBody>
          <a:bodyPr>
            <a:normAutofit/>
          </a:bodyPr>
          <a:lstStyle/>
          <a:p>
            <a:r>
              <a:rPr lang="de-CH" sz="4800" dirty="0">
                <a:solidFill>
                  <a:srgbClr val="FFFFFF"/>
                </a:solidFill>
              </a:rPr>
              <a:t>Von Gottes Geist erfüllen lassen – Wie?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DB08B8-838B-4AD1-8F0C-B4330A743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1872" y="66185"/>
            <a:ext cx="6082110" cy="6721475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CH" sz="3200" dirty="0">
                <a:solidFill>
                  <a:srgbClr val="000000"/>
                </a:solidFill>
              </a:rPr>
              <a:t>Ablenkungen, Versuchungen vermeiden (u.a. Medien)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CH" sz="3200" dirty="0">
                <a:solidFill>
                  <a:srgbClr val="000000"/>
                </a:solidFill>
              </a:rPr>
              <a:t>Uns mit hilfreichen und christlichen Themen auseinander setzen – in verschiedenster Weise</a:t>
            </a:r>
          </a:p>
          <a:p>
            <a:r>
              <a:rPr lang="de-CH" sz="3200" dirty="0">
                <a:solidFill>
                  <a:srgbClr val="000000"/>
                </a:solidFill>
              </a:rPr>
              <a:t>Bibel lesen – betend und denkend</a:t>
            </a:r>
          </a:p>
          <a:p>
            <a:r>
              <a:rPr lang="de-CH" sz="3200" dirty="0">
                <a:solidFill>
                  <a:srgbClr val="000000"/>
                </a:solidFill>
              </a:rPr>
              <a:t>Bücher – was dir hilft</a:t>
            </a:r>
          </a:p>
          <a:p>
            <a:r>
              <a:rPr lang="de-CH" sz="3200" dirty="0">
                <a:solidFill>
                  <a:srgbClr val="000000"/>
                </a:solidFill>
              </a:rPr>
              <a:t>Predigten – hilfreich und wahr</a:t>
            </a:r>
          </a:p>
          <a:p>
            <a:r>
              <a:rPr lang="de-CH" sz="3200" dirty="0">
                <a:solidFill>
                  <a:srgbClr val="000000"/>
                </a:solidFill>
              </a:rPr>
              <a:t>Musik – </a:t>
            </a:r>
            <a:r>
              <a:rPr lang="de-CH" sz="3200" dirty="0" err="1">
                <a:solidFill>
                  <a:srgbClr val="000000"/>
                </a:solidFill>
              </a:rPr>
              <a:t>inspirierend&amp;ermutigend</a:t>
            </a:r>
            <a:endParaRPr lang="de-CH" sz="3200" dirty="0">
              <a:solidFill>
                <a:srgbClr val="000000"/>
              </a:solidFill>
            </a:endParaRPr>
          </a:p>
          <a:p>
            <a:r>
              <a:rPr lang="de-CH" sz="3200" dirty="0">
                <a:solidFill>
                  <a:srgbClr val="000000"/>
                </a:solidFill>
              </a:rPr>
              <a:t>Gespräche – offen &amp; ehrlich</a:t>
            </a:r>
          </a:p>
          <a:p>
            <a:r>
              <a:rPr lang="de-CH" sz="3200" dirty="0">
                <a:solidFill>
                  <a:srgbClr val="000000"/>
                </a:solidFill>
              </a:rPr>
              <a:t>Gebet - auch hören; ruhig sein</a:t>
            </a:r>
          </a:p>
          <a:p>
            <a:r>
              <a:rPr lang="de-CH" sz="3200" dirty="0">
                <a:solidFill>
                  <a:srgbClr val="000000"/>
                </a:solidFill>
              </a:rPr>
              <a:t>Meditation (u.a. Bibelverse)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FCFB42D-BD35-453A-B8B0-30B38F6BE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562B-6A50-4BD0-A68B-D2549BCA7E3B}" type="slidenum">
              <a:rPr lang="de-CH" sz="2000" smtClean="0"/>
              <a:t>6</a:t>
            </a:fld>
            <a:endParaRPr lang="de-CH" sz="2000" dirty="0"/>
          </a:p>
        </p:txBody>
      </p:sp>
    </p:spTree>
    <p:extLst>
      <p:ext uri="{BB962C8B-B14F-4D97-AF65-F5344CB8AC3E}">
        <p14:creationId xmlns:p14="http://schemas.microsoft.com/office/powerpoint/2010/main" val="3374939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F29767C-2DD0-482B-B3A4-1522C9DD6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09" y="2046873"/>
            <a:ext cx="3669161" cy="2760098"/>
          </a:xfrm>
        </p:spPr>
        <p:txBody>
          <a:bodyPr>
            <a:normAutofit/>
          </a:bodyPr>
          <a:lstStyle/>
          <a:p>
            <a:r>
              <a:rPr lang="de-CH" sz="4800" dirty="0">
                <a:solidFill>
                  <a:srgbClr val="FFFFFF"/>
                </a:solidFill>
              </a:rPr>
              <a:t>Wichtige göttliche Perspektiven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DB08B8-838B-4AD1-8F0C-B4330A743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1872" y="66185"/>
            <a:ext cx="6082110" cy="6721475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CH" sz="3200" dirty="0">
                <a:solidFill>
                  <a:srgbClr val="000000"/>
                </a:solidFill>
              </a:rPr>
              <a:t>Unsere Berufung: Licht und Salz sein (Mt.5.13-16).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CH" sz="3200" dirty="0">
                <a:solidFill>
                  <a:srgbClr val="000000"/>
                </a:solidFill>
              </a:rPr>
              <a:t>Wir sollen treue Diener Gottes sein (Mt. 25.13-28,1.Kor.3.5ff,..)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CH" sz="3200" dirty="0">
                <a:solidFill>
                  <a:srgbClr val="000000"/>
                </a:solidFill>
              </a:rPr>
              <a:t>Gott kann durch dich </a:t>
            </a:r>
            <a:r>
              <a:rPr lang="de-CH" sz="3200" b="1" dirty="0">
                <a:solidFill>
                  <a:srgbClr val="000000"/>
                </a:solidFill>
              </a:rPr>
              <a:t>mehr tun</a:t>
            </a:r>
            <a:r>
              <a:rPr lang="de-CH" sz="3200" dirty="0">
                <a:solidFill>
                  <a:srgbClr val="000000"/>
                </a:solidFill>
              </a:rPr>
              <a:t>, als du denkst (</a:t>
            </a:r>
            <a:r>
              <a:rPr lang="de-CH" sz="3200" dirty="0" err="1">
                <a:solidFill>
                  <a:srgbClr val="000000"/>
                </a:solidFill>
              </a:rPr>
              <a:t>Eph</a:t>
            </a:r>
            <a:r>
              <a:rPr lang="de-CH" sz="3200" dirty="0">
                <a:solidFill>
                  <a:srgbClr val="000000"/>
                </a:solidFill>
              </a:rPr>
              <a:t> 3.20, Phil 4.13)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CH" sz="3200" dirty="0">
                <a:solidFill>
                  <a:srgbClr val="000000"/>
                </a:solidFill>
              </a:rPr>
              <a:t>Gott ist grösser als dein Problem! (</a:t>
            </a:r>
            <a:r>
              <a:rPr lang="de-CH" sz="3200" dirty="0" err="1">
                <a:solidFill>
                  <a:srgbClr val="000000"/>
                </a:solidFill>
              </a:rPr>
              <a:t>Röm</a:t>
            </a:r>
            <a:r>
              <a:rPr lang="de-CH" sz="3200" dirty="0">
                <a:solidFill>
                  <a:srgbClr val="000000"/>
                </a:solidFill>
              </a:rPr>
              <a:t> 11.33-36, Kol 1.15ff)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CH" sz="3200" dirty="0">
                <a:solidFill>
                  <a:srgbClr val="000000"/>
                </a:solidFill>
              </a:rPr>
              <a:t>Du bist von Gott geliebt und auserwählt (Kol 3.12, 1.Pet. 2.9, 1.Joh 3.1, 1.Joh 4.10,..)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FCFB42D-BD35-453A-B8B0-30B38F6BE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562B-6A50-4BD0-A68B-D2549BCA7E3B}" type="slidenum">
              <a:rPr lang="de-CH" sz="2000" smtClean="0"/>
              <a:t>7</a:t>
            </a:fld>
            <a:endParaRPr lang="de-CH" sz="2000" dirty="0"/>
          </a:p>
        </p:txBody>
      </p:sp>
    </p:spTree>
    <p:extLst>
      <p:ext uri="{BB962C8B-B14F-4D97-AF65-F5344CB8AC3E}">
        <p14:creationId xmlns:p14="http://schemas.microsoft.com/office/powerpoint/2010/main" val="483445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F29767C-2DD0-482B-B3A4-1522C9DD6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409" y="2046873"/>
            <a:ext cx="3669161" cy="2760098"/>
          </a:xfrm>
        </p:spPr>
        <p:txBody>
          <a:bodyPr>
            <a:normAutofit/>
          </a:bodyPr>
          <a:lstStyle/>
          <a:p>
            <a:r>
              <a:rPr lang="de-CH" sz="4800" dirty="0">
                <a:solidFill>
                  <a:srgbClr val="FFFFFF"/>
                </a:solidFill>
              </a:rPr>
              <a:t>Wichtige göttliche Perspektiven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DB08B8-838B-4AD1-8F0C-B4330A743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1872" y="66185"/>
            <a:ext cx="6082110" cy="6721475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CH" sz="3200" dirty="0">
                <a:solidFill>
                  <a:srgbClr val="000000"/>
                </a:solidFill>
              </a:rPr>
              <a:t>In Schwierigkeiten kannst du Gott erleben (</a:t>
            </a:r>
            <a:r>
              <a:rPr lang="de-CH" sz="3200" dirty="0" err="1">
                <a:solidFill>
                  <a:srgbClr val="000000"/>
                </a:solidFill>
              </a:rPr>
              <a:t>Hebr</a:t>
            </a:r>
            <a:r>
              <a:rPr lang="de-CH" sz="3200" dirty="0">
                <a:solidFill>
                  <a:srgbClr val="000000"/>
                </a:solidFill>
              </a:rPr>
              <a:t> 4.16, 1.Kor 10.13b)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CH" sz="3200" dirty="0">
                <a:solidFill>
                  <a:srgbClr val="000000"/>
                </a:solidFill>
              </a:rPr>
              <a:t>Schwierigkeiten bringen uns weiter (</a:t>
            </a:r>
            <a:r>
              <a:rPr lang="de-CH" sz="3200" dirty="0" err="1">
                <a:solidFill>
                  <a:srgbClr val="000000"/>
                </a:solidFill>
              </a:rPr>
              <a:t>Röm</a:t>
            </a:r>
            <a:r>
              <a:rPr lang="de-CH" sz="3200" dirty="0">
                <a:solidFill>
                  <a:srgbClr val="000000"/>
                </a:solidFill>
              </a:rPr>
              <a:t> 8.28, Jak 1.12,…)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CH" sz="3200" dirty="0">
                <a:solidFill>
                  <a:srgbClr val="000000"/>
                </a:solidFill>
              </a:rPr>
              <a:t>Seid dankbar! (Eph. 5.20, 1.Thess 5.18, Phil 4.6-7, …)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CH" sz="3200" dirty="0">
                <a:solidFill>
                  <a:srgbClr val="000000"/>
                </a:solidFill>
              </a:rPr>
              <a:t>Gott ist für uns (</a:t>
            </a:r>
            <a:r>
              <a:rPr lang="de-CH" sz="3200" dirty="0" err="1">
                <a:solidFill>
                  <a:srgbClr val="000000"/>
                </a:solidFill>
              </a:rPr>
              <a:t>Röm</a:t>
            </a:r>
            <a:r>
              <a:rPr lang="de-CH" sz="3200" dirty="0">
                <a:solidFill>
                  <a:srgbClr val="000000"/>
                </a:solidFill>
              </a:rPr>
              <a:t> 8.31)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CH" sz="3200" dirty="0">
                <a:solidFill>
                  <a:srgbClr val="000000"/>
                </a:solidFill>
              </a:rPr>
              <a:t>Ohne Kampf kein Sieg (u.a. Eph. 6.10ff, 1.Kor 9.24ff, 1.Tim 6.12,..)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FCFB42D-BD35-453A-B8B0-30B38F6BE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562B-6A50-4BD0-A68B-D2549BCA7E3B}" type="slidenum">
              <a:rPr lang="de-CH" sz="2000" smtClean="0"/>
              <a:t>8</a:t>
            </a:fld>
            <a:endParaRPr lang="de-CH" sz="2000" dirty="0"/>
          </a:p>
        </p:txBody>
      </p:sp>
    </p:spTree>
    <p:extLst>
      <p:ext uri="{BB962C8B-B14F-4D97-AF65-F5344CB8AC3E}">
        <p14:creationId xmlns:p14="http://schemas.microsoft.com/office/powerpoint/2010/main" val="947855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78C091F-E3A8-4C87-B377-157627116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2383" y="1758462"/>
            <a:ext cx="6105194" cy="3587262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de-CH" sz="6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Beschäftige dich mit göttlichen Wahrheiten – und du wirst </a:t>
            </a:r>
            <a:r>
              <a:rPr lang="de-CH" sz="6000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göttliche Resultate erzielen</a:t>
            </a:r>
            <a:endParaRPr lang="en-US" sz="4000" b="1" kern="1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A02BCD5-B268-4371-B190-2F4CD8441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5562B-6A50-4BD0-A68B-D2549BCA7E3B}" type="slidenum">
              <a:rPr lang="de-CH" sz="2000" smtClean="0"/>
              <a:t>9</a:t>
            </a:fld>
            <a:endParaRPr lang="de-CH" sz="2000" dirty="0"/>
          </a:p>
        </p:txBody>
      </p:sp>
    </p:spTree>
    <p:extLst>
      <p:ext uri="{BB962C8B-B14F-4D97-AF65-F5344CB8AC3E}">
        <p14:creationId xmlns:p14="http://schemas.microsoft.com/office/powerpoint/2010/main" val="3674505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437</Words>
  <Application>Microsoft Office PowerPoint</Application>
  <PresentationFormat>Breitbild</PresentationFormat>
  <Paragraphs>51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</vt:lpstr>
      <vt:lpstr>PowerPoint-Präsentation</vt:lpstr>
      <vt:lpstr>Richte deine Gedanken auf Gottes Wahrheiten</vt:lpstr>
      <vt:lpstr>…trinkt euch keinen Rausch an, denn übermäßiger Weingenuss führt zu zügellosem Verhalten. Lasst euch vielmehr vom Geist ´Gottes` erfüllen.  Eph 5.18</vt:lpstr>
      <vt:lpstr>Womit du dich beschäftigst, bestimmt dein Denken und Leben</vt:lpstr>
      <vt:lpstr>Beschäftige dich mit göttlichen Wahrheiten – und du wirst göttliche Resultate erzielen</vt:lpstr>
      <vt:lpstr>Von Gottes Geist erfüllen lassen – Wie?</vt:lpstr>
      <vt:lpstr>Wichtige göttliche Perspektiven</vt:lpstr>
      <vt:lpstr>Wichtige göttliche Perspektiven</vt:lpstr>
      <vt:lpstr>Beschäftige dich mit göttlichen Wahrheiten – und du wirst göttliche Resultate erzielen</vt:lpstr>
      <vt:lpstr>Einige Impulse, Ideen</vt:lpstr>
      <vt:lpstr>Fragen zur Vertiefung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Lukas Schenk</dc:creator>
  <cp:lastModifiedBy>Lukas Schenk</cp:lastModifiedBy>
  <cp:revision>43</cp:revision>
  <cp:lastPrinted>2021-02-05T14:27:31Z</cp:lastPrinted>
  <dcterms:created xsi:type="dcterms:W3CDTF">2021-01-02T17:12:41Z</dcterms:created>
  <dcterms:modified xsi:type="dcterms:W3CDTF">2021-02-05T14:28:15Z</dcterms:modified>
</cp:coreProperties>
</file>