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7" r:id="rId11"/>
    <p:sldId id="268" r:id="rId12"/>
    <p:sldId id="272" r:id="rId13"/>
    <p:sldId id="273" r:id="rId14"/>
    <p:sldId id="271" r:id="rId15"/>
    <p:sldId id="270" r:id="rId16"/>
    <p:sldId id="269" r:id="rId17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39" d="100"/>
          <a:sy n="39" d="100"/>
        </p:scale>
        <p:origin x="9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143F9-B670-4633-BD48-EB73B165AE48}" type="datetimeFigureOut">
              <a:rPr lang="de-CH" smtClean="0"/>
              <a:t>10.08.2019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F36F-0253-4A04-BDEF-13D5F598C09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81861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143F9-B670-4633-BD48-EB73B165AE48}" type="datetimeFigureOut">
              <a:rPr lang="de-CH" smtClean="0"/>
              <a:t>10.08.2019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F36F-0253-4A04-BDEF-13D5F598C09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2164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143F9-B670-4633-BD48-EB73B165AE48}" type="datetimeFigureOut">
              <a:rPr lang="de-CH" smtClean="0"/>
              <a:t>10.08.2019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F36F-0253-4A04-BDEF-13D5F598C09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41928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143F9-B670-4633-BD48-EB73B165AE48}" type="datetimeFigureOut">
              <a:rPr lang="de-CH" smtClean="0"/>
              <a:t>10.08.2019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F36F-0253-4A04-BDEF-13D5F598C09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2094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143F9-B670-4633-BD48-EB73B165AE48}" type="datetimeFigureOut">
              <a:rPr lang="de-CH" smtClean="0"/>
              <a:t>10.08.2019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F36F-0253-4A04-BDEF-13D5F598C09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9946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143F9-B670-4633-BD48-EB73B165AE48}" type="datetimeFigureOut">
              <a:rPr lang="de-CH" smtClean="0"/>
              <a:t>10.08.2019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F36F-0253-4A04-BDEF-13D5F598C09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04962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143F9-B670-4633-BD48-EB73B165AE48}" type="datetimeFigureOut">
              <a:rPr lang="de-CH" smtClean="0"/>
              <a:t>10.08.2019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F36F-0253-4A04-BDEF-13D5F598C09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60759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143F9-B670-4633-BD48-EB73B165AE48}" type="datetimeFigureOut">
              <a:rPr lang="de-CH" smtClean="0"/>
              <a:t>10.08.2019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F36F-0253-4A04-BDEF-13D5F598C09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5661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143F9-B670-4633-BD48-EB73B165AE48}" type="datetimeFigureOut">
              <a:rPr lang="de-CH" smtClean="0"/>
              <a:t>10.08.2019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F36F-0253-4A04-BDEF-13D5F598C09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17349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143F9-B670-4633-BD48-EB73B165AE48}" type="datetimeFigureOut">
              <a:rPr lang="de-CH" smtClean="0"/>
              <a:t>10.08.2019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F36F-0253-4A04-BDEF-13D5F598C09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4667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143F9-B670-4633-BD48-EB73B165AE48}" type="datetimeFigureOut">
              <a:rPr lang="de-CH" smtClean="0"/>
              <a:t>10.08.2019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F36F-0253-4A04-BDEF-13D5F598C09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1618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143F9-B670-4633-BD48-EB73B165AE48}" type="datetimeFigureOut">
              <a:rPr lang="de-CH" smtClean="0"/>
              <a:t>10.08.2019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7F36F-0253-4A04-BDEF-13D5F598C09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001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Ein guter Freund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35304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5" t="5185" r="16999" b="53827"/>
          <a:stretch/>
        </p:blipFill>
        <p:spPr>
          <a:xfrm>
            <a:off x="1371598" y="33872"/>
            <a:ext cx="9753600" cy="680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41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1" t="1235" r="1983" b="16790"/>
          <a:stretch/>
        </p:blipFill>
        <p:spPr>
          <a:xfrm rot="10800000">
            <a:off x="0" y="389465"/>
            <a:ext cx="7580974" cy="621452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4" t="2221" b="25680"/>
          <a:stretch/>
        </p:blipFill>
        <p:spPr>
          <a:xfrm>
            <a:off x="7392271" y="389465"/>
            <a:ext cx="4689794" cy="621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6" r="2158" b="47654"/>
          <a:stretch/>
        </p:blipFill>
        <p:spPr>
          <a:xfrm rot="10800000">
            <a:off x="220141" y="644417"/>
            <a:ext cx="11870266" cy="621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49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9" t="4692" r="17174" b="53332"/>
          <a:stretch/>
        </p:blipFill>
        <p:spPr>
          <a:xfrm>
            <a:off x="1273384" y="-53227"/>
            <a:ext cx="9936482" cy="709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0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3" t="1" r="14318" b="42715"/>
          <a:stretch/>
        </p:blipFill>
        <p:spPr>
          <a:xfrm rot="10800000">
            <a:off x="67730" y="2607736"/>
            <a:ext cx="6282267" cy="392852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" t="1" r="7684" b="46666"/>
          <a:stretch/>
        </p:blipFill>
        <p:spPr>
          <a:xfrm>
            <a:off x="3268131" y="711202"/>
            <a:ext cx="8856135" cy="365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01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8" r="1284" b="47160"/>
          <a:stretch/>
        </p:blipFill>
        <p:spPr>
          <a:xfrm rot="10800000">
            <a:off x="457198" y="704877"/>
            <a:ext cx="11226801" cy="583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01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3" t="1482" r="1635" b="18271"/>
          <a:stretch/>
        </p:blipFill>
        <p:spPr>
          <a:xfrm>
            <a:off x="2032006" y="-16931"/>
            <a:ext cx="8415865" cy="683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50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90"/>
          <a:stretch/>
        </p:blipFill>
        <p:spPr>
          <a:xfrm>
            <a:off x="186267" y="402496"/>
            <a:ext cx="11684000" cy="587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46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t="32904"/>
          <a:stretch/>
        </p:blipFill>
        <p:spPr>
          <a:xfrm>
            <a:off x="440267" y="353575"/>
            <a:ext cx="11379200" cy="631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90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4" t="36158"/>
          <a:stretch/>
        </p:blipFill>
        <p:spPr>
          <a:xfrm>
            <a:off x="135467" y="2353726"/>
            <a:ext cx="5208694" cy="402217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97" b="1749"/>
          <a:stretch/>
        </p:blipFill>
        <p:spPr>
          <a:xfrm>
            <a:off x="4933696" y="155946"/>
            <a:ext cx="7224437" cy="621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57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7" t="28642" r="3380" b="15556"/>
          <a:stretch/>
        </p:blipFill>
        <p:spPr>
          <a:xfrm rot="10800000">
            <a:off x="594916" y="287866"/>
            <a:ext cx="11064364" cy="625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16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5" t="18958" r="1017" b="15308"/>
          <a:stretch/>
        </p:blipFill>
        <p:spPr>
          <a:xfrm>
            <a:off x="1236132" y="106028"/>
            <a:ext cx="9838266" cy="663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66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2" t="26667" r="34809" b="16388"/>
          <a:stretch/>
        </p:blipFill>
        <p:spPr>
          <a:xfrm rot="10800000">
            <a:off x="-287873" y="38099"/>
            <a:ext cx="3611959" cy="462785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" r="2856" b="16297"/>
          <a:stretch/>
        </p:blipFill>
        <p:spPr>
          <a:xfrm>
            <a:off x="1219200" y="12244"/>
            <a:ext cx="10905068" cy="672721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3970852-2957-4879-BB44-44230A4D59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" t="71751" r="77288" b="16297"/>
          <a:stretch/>
        </p:blipFill>
        <p:spPr>
          <a:xfrm>
            <a:off x="-99112" y="4942702"/>
            <a:ext cx="3610080" cy="14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6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6" t="15309" r="5476" b="25432"/>
          <a:stretch/>
        </p:blipFill>
        <p:spPr>
          <a:xfrm rot="10800000">
            <a:off x="1066798" y="-82894"/>
            <a:ext cx="5263512" cy="694089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9" t="32887" r="1110" b="17037"/>
          <a:stretch/>
        </p:blipFill>
        <p:spPr>
          <a:xfrm>
            <a:off x="1405468" y="0"/>
            <a:ext cx="10430933" cy="687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8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6" r="760" b="38272"/>
          <a:stretch/>
        </p:blipFill>
        <p:spPr>
          <a:xfrm rot="10800000">
            <a:off x="550401" y="152399"/>
            <a:ext cx="11133600" cy="673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37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Breitbild</PresentationFormat>
  <Paragraphs>1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Ein guter Freund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Stiftung Heilsarmee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 guter Freund</dc:title>
  <dc:creator>Lukas Schenk</dc:creator>
  <cp:lastModifiedBy>Lukas Schenk</cp:lastModifiedBy>
  <cp:revision>9</cp:revision>
  <cp:lastPrinted>2019-08-10T19:09:19Z</cp:lastPrinted>
  <dcterms:created xsi:type="dcterms:W3CDTF">2015-02-06T11:03:00Z</dcterms:created>
  <dcterms:modified xsi:type="dcterms:W3CDTF">2019-08-10T19:14:11Z</dcterms:modified>
</cp:coreProperties>
</file>